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notesMasterIdLst>
    <p:notesMasterId r:id="rId5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OOP wording here. Make sure this is clear.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$serialiser property is created in our class.
This follows SOLID principles again,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serialization.json and creating our own service called services_decorator_example.decorated_json.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discover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2025-02-12T22:11:31Z</dcterms:created>
  <dcterms:modified xsi:type="dcterms:W3CDTF">2025-02-12T22:11:31Z</dcterms:modified>
</cp:coreProperties>
</file>